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32" r:id="rId3"/>
    <p:sldId id="330" r:id="rId4"/>
    <p:sldId id="331" r:id="rId5"/>
    <p:sldId id="300" r:id="rId6"/>
    <p:sldId id="264" r:id="rId7"/>
    <p:sldId id="301" r:id="rId8"/>
    <p:sldId id="304" r:id="rId9"/>
    <p:sldId id="302" r:id="rId10"/>
    <p:sldId id="265" r:id="rId11"/>
    <p:sldId id="303" r:id="rId12"/>
    <p:sldId id="305" r:id="rId13"/>
    <p:sldId id="307" r:id="rId14"/>
    <p:sldId id="308" r:id="rId15"/>
    <p:sldId id="267" r:id="rId16"/>
    <p:sldId id="315" r:id="rId17"/>
    <p:sldId id="316" r:id="rId18"/>
    <p:sldId id="317" r:id="rId19"/>
    <p:sldId id="318" r:id="rId20"/>
    <p:sldId id="320" r:id="rId21"/>
    <p:sldId id="321" r:id="rId22"/>
    <p:sldId id="312" r:id="rId23"/>
    <p:sldId id="322" r:id="rId24"/>
    <p:sldId id="323" r:id="rId25"/>
    <p:sldId id="313" r:id="rId26"/>
    <p:sldId id="299" r:id="rId27"/>
    <p:sldId id="286" r:id="rId28"/>
    <p:sldId id="314" r:id="rId29"/>
    <p:sldId id="324" r:id="rId30"/>
    <p:sldId id="325" r:id="rId31"/>
    <p:sldId id="326" r:id="rId32"/>
    <p:sldId id="327" r:id="rId33"/>
    <p:sldId id="328" r:id="rId34"/>
    <p:sldId id="32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8BA43-7311-4A61-979E-3F3D0DE55A7E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467C6-BF04-4E5A-B319-27DFA507F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DB41644-D1EE-4D0E-9681-DBC33FE401F2}" type="datetimeFigureOut">
              <a:rPr lang="ru-RU" smtClean="0"/>
              <a:pPr/>
              <a:t>20.01.2024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4FE16C7-C42A-4818-B9A8-1A8A0152E6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Ростовское областное общество «Донской краевед»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Итоги работы за 2023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err="1" smtClean="0"/>
              <a:t>Токаренко</a:t>
            </a:r>
            <a:r>
              <a:rPr lang="ru-RU" sz="2800" dirty="0" smtClean="0"/>
              <a:t> С. Ф.</a:t>
            </a:r>
            <a:br>
              <a:rPr lang="ru-RU" sz="2800" dirty="0" smtClean="0"/>
            </a:br>
            <a:r>
              <a:rPr lang="ru-RU" sz="2800" dirty="0" smtClean="0"/>
              <a:t>Редкая находка каменной бабы в </a:t>
            </a:r>
            <a:r>
              <a:rPr lang="ru-RU" sz="2800" dirty="0" err="1" smtClean="0"/>
              <a:t>Мартыновском</a:t>
            </a:r>
            <a:r>
              <a:rPr lang="ru-RU" sz="2800" dirty="0" smtClean="0"/>
              <a:t> районе</a:t>
            </a:r>
            <a:endParaRPr lang="ru-RU" sz="2800" dirty="0"/>
          </a:p>
        </p:txBody>
      </p:sp>
      <p:pic>
        <p:nvPicPr>
          <p:cNvPr id="9" name="Содержимое 8" descr="девятые коршик. чтения 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3521075" cy="6120679"/>
          </a:xfrm>
        </p:spPr>
      </p:pic>
      <p:pic>
        <p:nvPicPr>
          <p:cNvPr id="10" name="Содержимое 9" descr="девятые коршик. чтения  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556792"/>
            <a:ext cx="3521075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Волошинова Л.Ф.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Эллинское благотворительное общество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-е коршик. 3.цымбал_маврогорд.3.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16832"/>
            <a:ext cx="2804160" cy="3651116"/>
          </a:xfrm>
        </p:spPr>
      </p:pic>
      <p:pic>
        <p:nvPicPr>
          <p:cNvPr id="6" name="Содержимое 5" descr="5-е коршик. 3. цымбал_маврогорд.3.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988840"/>
            <a:ext cx="3384376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Изюмский</a:t>
            </a:r>
            <a:r>
              <a:rPr lang="ru-RU" sz="2400" dirty="0" smtClean="0"/>
              <a:t> А. Б. </a:t>
            </a:r>
            <a:br>
              <a:rPr lang="ru-RU" sz="2400" dirty="0" smtClean="0"/>
            </a:br>
            <a:r>
              <a:rPr lang="ru-RU" sz="2400" dirty="0" smtClean="0"/>
              <a:t>Народные учителя Донской области в общественном движении начала ХХ века</a:t>
            </a:r>
            <a:endParaRPr lang="ru-RU" sz="2400" dirty="0"/>
          </a:p>
        </p:txBody>
      </p:sp>
      <p:pic>
        <p:nvPicPr>
          <p:cNvPr id="5" name="Содержимое 4" descr="Девятые коршик. Чтения 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5152" y="1600200"/>
            <a:ext cx="2805171" cy="4525963"/>
          </a:xfrm>
        </p:spPr>
      </p:pic>
      <p:pic>
        <p:nvPicPr>
          <p:cNvPr id="6" name="Содержимое 5" descr="Девятые коршик. Чтения 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35961" y="1600200"/>
            <a:ext cx="2605753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Высоцкая Е. П.</a:t>
            </a:r>
            <a:br>
              <a:rPr lang="ru-RU" sz="2800" dirty="0" smtClean="0"/>
            </a:br>
            <a:r>
              <a:rPr lang="ru-RU" sz="2800" dirty="0" smtClean="0"/>
              <a:t> Дороги, которые мы выбираем </a:t>
            </a:r>
            <a:endParaRPr lang="ru-RU" sz="2800" dirty="0"/>
          </a:p>
        </p:txBody>
      </p:sp>
      <p:pic>
        <p:nvPicPr>
          <p:cNvPr id="5" name="Содержимое 4" descr="человек в истории 8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3521075" cy="4392488"/>
          </a:xfrm>
        </p:spPr>
      </p:pic>
      <p:pic>
        <p:nvPicPr>
          <p:cNvPr id="6" name="Содержимое 5" descr="человек в истории 11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844824"/>
            <a:ext cx="3521075" cy="417646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Халдаев</a:t>
            </a:r>
            <a:r>
              <a:rPr lang="ru-RU" sz="2400" dirty="0" smtClean="0"/>
              <a:t> Е.В. </a:t>
            </a:r>
            <a:br>
              <a:rPr lang="ru-RU" sz="2400" dirty="0" smtClean="0"/>
            </a:br>
            <a:r>
              <a:rPr lang="ru-RU" sz="2400" dirty="0" err="1" smtClean="0"/>
              <a:t>Новочеркасские</a:t>
            </a:r>
            <a:r>
              <a:rPr lang="ru-RU" sz="2400" dirty="0" smtClean="0"/>
              <a:t> военные лазареты гражданской войны</a:t>
            </a:r>
            <a:endParaRPr lang="ru-RU" sz="2400" dirty="0"/>
          </a:p>
        </p:txBody>
      </p:sp>
      <p:pic>
        <p:nvPicPr>
          <p:cNvPr id="8" name="Содержимое 7" descr="человек в истории 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556792"/>
            <a:ext cx="3521075" cy="4530471"/>
          </a:xfrm>
        </p:spPr>
      </p:pic>
      <p:pic>
        <p:nvPicPr>
          <p:cNvPr id="10" name="Содержимое 9" descr="человек в истории 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67750" y="1600200"/>
            <a:ext cx="309997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евгений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васильевич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халдаев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26.07.1959–25.08.2023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восьмые 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78300" y="1700808"/>
            <a:ext cx="3521075" cy="4464496"/>
          </a:xfrm>
        </p:spPr>
      </p:pic>
      <p:pic>
        <p:nvPicPr>
          <p:cNvPr id="8" name="Содержимое 7" descr="наши краеведы 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82410"/>
            <a:ext cx="3521075" cy="436154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Чибисова С. П. </a:t>
            </a:r>
            <a:br>
              <a:rPr lang="ru-RU" sz="2200" dirty="0" smtClean="0"/>
            </a:br>
            <a:r>
              <a:rPr lang="ru-RU" sz="2200" dirty="0" err="1" smtClean="0"/>
              <a:t>Мариинский</a:t>
            </a:r>
            <a:r>
              <a:rPr lang="ru-RU" sz="2200" dirty="0" smtClean="0"/>
              <a:t> Донской институт в 1917–1919 годах (по материалам ГАРО</a:t>
            </a:r>
            <a:r>
              <a:rPr lang="ru-RU" sz="2700" dirty="0" smtClean="0"/>
              <a:t>)</a:t>
            </a:r>
            <a:endParaRPr lang="ru-RU" sz="2700" dirty="0"/>
          </a:p>
        </p:txBody>
      </p:sp>
      <p:pic>
        <p:nvPicPr>
          <p:cNvPr id="5" name="Содержимое 4" descr="девятые коршик. чтения 1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2880320" cy="4464496"/>
          </a:xfrm>
        </p:spPr>
      </p:pic>
      <p:pic>
        <p:nvPicPr>
          <p:cNvPr id="6" name="Содержимое 5" descr="девятые коршик. чтения 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8882" y="1600200"/>
            <a:ext cx="2879911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Абрамова Е. Л.</a:t>
            </a:r>
            <a:br>
              <a:rPr lang="ru-RU" sz="2800" dirty="0" smtClean="0"/>
            </a:br>
            <a:r>
              <a:rPr lang="ru-RU" sz="2800" dirty="0" smtClean="0"/>
              <a:t> По горячим следам памяти </a:t>
            </a:r>
            <a:endParaRPr lang="ru-RU" sz="2800" dirty="0"/>
          </a:p>
        </p:txBody>
      </p:sp>
      <p:pic>
        <p:nvPicPr>
          <p:cNvPr id="6" name="Содержимое 5" descr="девятые коршик. чтения 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556792"/>
            <a:ext cx="3521075" cy="4536504"/>
          </a:xfrm>
        </p:spPr>
      </p:pic>
      <p:pic>
        <p:nvPicPr>
          <p:cNvPr id="8" name="Содержимое 7" descr="девятые коршик. чтения 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2054" y="1600200"/>
            <a:ext cx="3251366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Зайцева А. С., </a:t>
            </a:r>
            <a:r>
              <a:rPr lang="ru-RU" sz="2400" dirty="0" err="1" smtClean="0"/>
              <a:t>Рудь</a:t>
            </a:r>
            <a:r>
              <a:rPr lang="ru-RU" sz="2400" dirty="0" smtClean="0"/>
              <a:t> М. А.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небе над городом Шахты (1930–1940) </a:t>
            </a:r>
            <a:endParaRPr lang="ru-RU" sz="2400" dirty="0"/>
          </a:p>
        </p:txBody>
      </p:sp>
      <p:pic>
        <p:nvPicPr>
          <p:cNvPr id="5" name="Содержимое 4" descr="девятые коршик. чтения 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3521075" cy="4464496"/>
          </a:xfrm>
        </p:spPr>
      </p:pic>
      <p:pic>
        <p:nvPicPr>
          <p:cNvPr id="6" name="Содержимое 5" descr="девятые коршик. чтения 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1645430"/>
            <a:ext cx="3521075" cy="443550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Обзоры и рецензии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Содержимое 4" descr="обзоры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6449" y="1600200"/>
            <a:ext cx="2882576" cy="4525963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 smtClean="0"/>
              <a:t>Афанасенко</a:t>
            </a:r>
            <a:r>
              <a:rPr lang="ru-RU" dirty="0" smtClean="0"/>
              <a:t> В. И. </a:t>
            </a:r>
          </a:p>
          <a:p>
            <a:r>
              <a:rPr lang="ru-RU" dirty="0" smtClean="0"/>
              <a:t>Новое исследование о </a:t>
            </a:r>
            <a:r>
              <a:rPr lang="ru-RU" dirty="0" err="1" smtClean="0"/>
              <a:t>Миус-фронте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 Донской временник : краеведческий альманах. </a:t>
            </a:r>
            <a:r>
              <a:rPr lang="ru-RU" sz="2000" dirty="0" err="1" smtClean="0"/>
              <a:t>Вып</a:t>
            </a:r>
            <a:r>
              <a:rPr lang="ru-RU" sz="2000" dirty="0" smtClean="0"/>
              <a:t>. 32 / ГБУК РО «Донская государственная публичная библиотека. 	Ростов-на-Дону : Донской издательский дом, 2023. 211 с. : ил; 1 л. ил. 	</a:t>
            </a:r>
            <a:endParaRPr lang="ru-RU" sz="2000" dirty="0"/>
          </a:p>
        </p:txBody>
      </p:sp>
      <p:pic>
        <p:nvPicPr>
          <p:cNvPr id="7" name="Содержимое 6" descr="Снимок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8544" y="1600200"/>
            <a:ext cx="3418386" cy="4525963"/>
          </a:xfrm>
        </p:spPr>
      </p:pic>
      <p:pic>
        <p:nvPicPr>
          <p:cNvPr id="10" name="Содержимое 9" descr="СнимокДВ  с дипломом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628800"/>
            <a:ext cx="3521075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Обзоры и рецензии</a:t>
            </a:r>
            <a:endParaRPr lang="ru-RU" sz="3600" dirty="0"/>
          </a:p>
        </p:txBody>
      </p:sp>
      <p:pic>
        <p:nvPicPr>
          <p:cNvPr id="5" name="Содержимое 4" descr="обзоры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5444" y="1600200"/>
            <a:ext cx="3244586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Медведев М. В. </a:t>
            </a:r>
          </a:p>
          <a:p>
            <a:r>
              <a:rPr lang="ru-RU" dirty="0" smtClean="0"/>
              <a:t>Феномен боевого братства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Обзоры и рецензии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Содержимое 4" descr="обзоры 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3521075" cy="446449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Малюкова Л. Н. </a:t>
            </a:r>
          </a:p>
          <a:p>
            <a:r>
              <a:rPr lang="ru-RU" dirty="0" smtClean="0"/>
              <a:t>Это нужно живым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Совет краеведов Песчанокопского района</a:t>
            </a:r>
            <a:endParaRPr lang="ru-RU" sz="2800" dirty="0"/>
          </a:p>
        </p:txBody>
      </p:sp>
      <p:pic>
        <p:nvPicPr>
          <p:cNvPr id="8" name="Содержимое 7" descr="D:\Sistem work\Волгоград.pn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844824"/>
            <a:ext cx="3521075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Содержимое 9" descr="D:\Sistem work\Маршрут Памяти\память 7.pn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3521075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Центр хранения архивных документов в г. шахты</a:t>
            </a:r>
            <a:endParaRPr lang="ru-RU" sz="2400" dirty="0"/>
          </a:p>
        </p:txBody>
      </p:sp>
      <p:pic>
        <p:nvPicPr>
          <p:cNvPr id="6" name="Содержимое 5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556792"/>
            <a:ext cx="3521075" cy="4392488"/>
          </a:xfrm>
        </p:spPr>
      </p:pic>
      <p:pic>
        <p:nvPicPr>
          <p:cNvPr id="8" name="Содержимое 7" descr="Снимок шахты вирт выставк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3695" y="1600200"/>
            <a:ext cx="3028085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Константиновское</a:t>
            </a:r>
            <a:r>
              <a:rPr lang="ru-RU" sz="2800" dirty="0" smtClean="0"/>
              <a:t> краеведческое объединение</a:t>
            </a:r>
            <a:endParaRPr lang="ru-RU" sz="2800" dirty="0"/>
          </a:p>
        </p:txBody>
      </p:sp>
      <p:pic>
        <p:nvPicPr>
          <p:cNvPr id="9" name="Содержимое 8" descr="16-е ККЧ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5851" y="1600200"/>
            <a:ext cx="3285973" cy="4525963"/>
          </a:xfrm>
        </p:spPr>
      </p:pic>
      <p:pic>
        <p:nvPicPr>
          <p:cNvPr id="8" name="Содержимое 7" descr="семинар 23 марта 23 г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0733" y="1600200"/>
            <a:ext cx="3254008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Историко-краеведческая организация «Наше наследие», г. красный </a:t>
            </a:r>
            <a:r>
              <a:rPr lang="ru-RU" sz="2400" dirty="0" err="1" smtClean="0"/>
              <a:t>сулин</a:t>
            </a:r>
            <a:endParaRPr lang="ru-RU" sz="2400" dirty="0"/>
          </a:p>
        </p:txBody>
      </p:sp>
      <p:pic>
        <p:nvPicPr>
          <p:cNvPr id="10" name="Содержимое 9" descr="Наше_наследие_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7345" y="1600200"/>
            <a:ext cx="3140784" cy="4525963"/>
          </a:xfrm>
        </p:spPr>
      </p:pic>
      <p:pic>
        <p:nvPicPr>
          <p:cNvPr id="12" name="Содержимое 11" descr="Презентация_проекта_31.12.2023_ФПРО_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628800"/>
            <a:ext cx="3521075" cy="446449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Миллеровское</a:t>
            </a:r>
            <a:r>
              <a:rPr lang="ru-RU" sz="2800" dirty="0" smtClean="0"/>
              <a:t> краеведческое общество</a:t>
            </a:r>
            <a:endParaRPr lang="ru-RU" sz="2800" dirty="0"/>
          </a:p>
        </p:txBody>
      </p:sp>
      <p:pic>
        <p:nvPicPr>
          <p:cNvPr id="9" name="Содержимое 8" descr="фото 7  могил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521075" cy="4392488"/>
          </a:xfrm>
        </p:spPr>
      </p:pic>
      <p:pic>
        <p:nvPicPr>
          <p:cNvPr id="10" name="Содержимое 9" descr="фото 8 стенд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2880320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Миллеровское</a:t>
            </a:r>
            <a:r>
              <a:rPr lang="ru-RU" sz="2800" dirty="0" smtClean="0"/>
              <a:t> краеведческое общество</a:t>
            </a:r>
            <a:endParaRPr lang="ru-RU" sz="2800" dirty="0"/>
          </a:p>
        </p:txBody>
      </p:sp>
      <p:pic>
        <p:nvPicPr>
          <p:cNvPr id="7" name="Содержимое 6" descr="фото 2 музей 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78300" y="1628800"/>
            <a:ext cx="3521075" cy="4464496"/>
          </a:xfrm>
        </p:spPr>
      </p:pic>
      <p:pic>
        <p:nvPicPr>
          <p:cNvPr id="9" name="Содержимое 8" descr="Снимок сух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1184" y="1600200"/>
            <a:ext cx="3013106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Чирков А. В. </a:t>
            </a:r>
            <a:br>
              <a:rPr lang="ru-RU" sz="2400" dirty="0" smtClean="0"/>
            </a:br>
            <a:r>
              <a:rPr lang="ru-RU" sz="2400" dirty="0" smtClean="0"/>
              <a:t>Казанский тракт в истории </a:t>
            </a:r>
            <a:r>
              <a:rPr lang="ru-RU" sz="2400" dirty="0" err="1" smtClean="0"/>
              <a:t>Чертковского</a:t>
            </a:r>
            <a:r>
              <a:rPr lang="ru-RU" sz="2400" dirty="0" smtClean="0"/>
              <a:t> района </a:t>
            </a:r>
            <a:endParaRPr lang="ru-RU" sz="2400" dirty="0"/>
          </a:p>
        </p:txBody>
      </p:sp>
      <p:pic>
        <p:nvPicPr>
          <p:cNvPr id="5" name="Содержимое 4" descr="3.поселени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3521075" cy="4536504"/>
          </a:xfrm>
        </p:spPr>
      </p:pic>
      <p:pic>
        <p:nvPicPr>
          <p:cNvPr id="6" name="Содержимое 5" descr="2. поселени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1628800"/>
            <a:ext cx="3521075" cy="446449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Алексеенко</a:t>
            </a:r>
            <a:r>
              <a:rPr lang="ru-RU" sz="2000" dirty="0" smtClean="0"/>
              <a:t> Е. А. </a:t>
            </a:r>
            <a:br>
              <a:rPr lang="ru-RU" sz="2000" dirty="0" smtClean="0"/>
            </a:br>
            <a:r>
              <a:rPr lang="ru-RU" sz="2000" dirty="0" smtClean="0"/>
              <a:t>Пушкинская набережная в Таганроге : Из истории благоустройства </a:t>
            </a:r>
            <a:endParaRPr lang="ru-RU" sz="2000" dirty="0"/>
          </a:p>
        </p:txBody>
      </p:sp>
      <p:pic>
        <p:nvPicPr>
          <p:cNvPr id="5" name="Содержимое 4" descr="девятые коршик. чтения 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3521075" cy="4392488"/>
          </a:xfrm>
        </p:spPr>
      </p:pic>
      <p:pic>
        <p:nvPicPr>
          <p:cNvPr id="6" name="Содержимое 5" descr="девятые коршик. чтения 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556792"/>
            <a:ext cx="3521075" cy="446449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Научно-просветительские проекты по краеведению</a:t>
            </a:r>
            <a:endParaRPr lang="ru-RU" sz="2800" dirty="0"/>
          </a:p>
        </p:txBody>
      </p:sp>
      <p:pic>
        <p:nvPicPr>
          <p:cNvPr id="10" name="Содержимое 9" descr="Снимок конст чтения 15-е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52643" y="1600200"/>
            <a:ext cx="3372388" cy="4525963"/>
          </a:xfrm>
        </p:spPr>
      </p:pic>
      <p:pic>
        <p:nvPicPr>
          <p:cNvPr id="9" name="Содержимое 8" descr="Снимок зайцев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66272" y="1600200"/>
            <a:ext cx="310293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Селицкий</a:t>
            </a:r>
            <a:r>
              <a:rPr lang="ru-RU" sz="2400" i="1" dirty="0" smtClean="0"/>
              <a:t> </a:t>
            </a:r>
            <a:r>
              <a:rPr lang="ru-RU" sz="2400" dirty="0" smtClean="0"/>
              <a:t>А. Я. З </a:t>
            </a:r>
            <a:r>
              <a:rPr lang="ru-RU" sz="2400" dirty="0" err="1" smtClean="0"/>
              <a:t>Растова</a:t>
            </a:r>
            <a:r>
              <a:rPr lang="ru-RU" sz="2400" dirty="0" smtClean="0"/>
              <a:t> </a:t>
            </a:r>
            <a:r>
              <a:rPr lang="ru-RU" sz="2400" dirty="0" err="1" smtClean="0"/>
              <a:t>ў</a:t>
            </a:r>
            <a:r>
              <a:rPr lang="ru-RU" sz="2400" dirty="0" smtClean="0"/>
              <a:t> </a:t>
            </a:r>
            <a:r>
              <a:rPr lang="ru-RU" sz="2400" dirty="0" err="1" smtClean="0"/>
              <a:t>Мінск</a:t>
            </a:r>
            <a:r>
              <a:rPr lang="ru-RU" sz="2400" dirty="0" smtClean="0"/>
              <a:t> – из Минска в Ростов. Театры Дона и Беларуси: из истории гастролей </a:t>
            </a:r>
            <a:endParaRPr lang="ru-RU" sz="2400" dirty="0"/>
          </a:p>
        </p:txBody>
      </p:sp>
      <p:pic>
        <p:nvPicPr>
          <p:cNvPr id="5" name="Содержимое 4" descr="мир иск-ва 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08504" y="1600200"/>
            <a:ext cx="3018466" cy="4525963"/>
          </a:xfrm>
        </p:spPr>
      </p:pic>
      <p:pic>
        <p:nvPicPr>
          <p:cNvPr id="6" name="Содержимое 5" descr="мир иск-ва 5.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1628800"/>
            <a:ext cx="3521075" cy="446449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Владимир Никифорович </a:t>
            </a:r>
            <a:r>
              <a:rPr lang="ru-RU" sz="2800" dirty="0" err="1" smtClean="0"/>
              <a:t>Репников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(1933-2013)</a:t>
            </a:r>
            <a:endParaRPr lang="ru-RU" sz="2800" dirty="0"/>
          </a:p>
        </p:txBody>
      </p:sp>
      <p:pic>
        <p:nvPicPr>
          <p:cNvPr id="5" name="Содержимое 4" descr="Наши краеведы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3521075" cy="4396251"/>
          </a:xfrm>
        </p:spPr>
      </p:pic>
      <p:pic>
        <p:nvPicPr>
          <p:cNvPr id="6" name="Содержимое 5" descr="наши краеведы 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1700808"/>
            <a:ext cx="3521075" cy="439248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Валерий </a:t>
            </a:r>
            <a:r>
              <a:rPr lang="ru-RU" sz="2800" dirty="0" err="1" smtClean="0"/>
              <a:t>фёдорович</a:t>
            </a:r>
            <a:r>
              <a:rPr lang="ru-RU" sz="2800" dirty="0" smtClean="0"/>
              <a:t> чеснок </a:t>
            </a:r>
            <a:br>
              <a:rPr lang="ru-RU" sz="2800" dirty="0" smtClean="0"/>
            </a:br>
            <a:r>
              <a:rPr lang="ru-RU" sz="2800" dirty="0" smtClean="0"/>
              <a:t>(1942-2023)</a:t>
            </a:r>
            <a:endParaRPr lang="ru-RU" sz="2800" dirty="0"/>
          </a:p>
        </p:txBody>
      </p:sp>
      <p:pic>
        <p:nvPicPr>
          <p:cNvPr id="5" name="Содержимое 4" descr="наши краеведы 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495104" cy="4525963"/>
          </a:xfrm>
        </p:spPr>
      </p:pic>
      <p:pic>
        <p:nvPicPr>
          <p:cNvPr id="6" name="Содержимое 5" descr="наши краеведы 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7355" y="1600200"/>
            <a:ext cx="2802964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Виталий </a:t>
            </a:r>
            <a:r>
              <a:rPr lang="ru-RU" sz="2800" dirty="0" err="1" smtClean="0"/>
              <a:t>трифонович</a:t>
            </a:r>
            <a:r>
              <a:rPr lang="ru-RU" sz="2800" dirty="0" smtClean="0"/>
              <a:t> </a:t>
            </a:r>
            <a:r>
              <a:rPr lang="ru-RU" sz="2800" dirty="0" err="1" smtClean="0"/>
              <a:t>сидоренко</a:t>
            </a:r>
            <a:r>
              <a:rPr lang="ru-RU" sz="2800" dirty="0" smtClean="0"/>
              <a:t> (1930-2023)</a:t>
            </a:r>
            <a:endParaRPr lang="ru-RU" sz="2800" dirty="0"/>
          </a:p>
        </p:txBody>
      </p:sp>
      <p:pic>
        <p:nvPicPr>
          <p:cNvPr id="8" name="Содержимое 7" descr="Сидоренко В. Т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628800"/>
            <a:ext cx="3521075" cy="4392488"/>
          </a:xfrm>
        </p:spPr>
      </p:pic>
      <p:pic>
        <p:nvPicPr>
          <p:cNvPr id="7" name="Содержимое 6" descr="Сидоренко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628800"/>
            <a:ext cx="2615156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Виталий </a:t>
            </a:r>
            <a:r>
              <a:rPr lang="ru-RU" sz="2800" dirty="0" err="1" smtClean="0"/>
              <a:t>трифонович</a:t>
            </a:r>
            <a:r>
              <a:rPr lang="ru-RU" sz="2800" dirty="0" smtClean="0"/>
              <a:t> </a:t>
            </a:r>
            <a:r>
              <a:rPr lang="ru-RU" sz="2800" dirty="0" err="1" smtClean="0"/>
              <a:t>сидоренко</a:t>
            </a:r>
            <a:r>
              <a:rPr lang="ru-RU" sz="2800" dirty="0" smtClean="0"/>
              <a:t> (1930-2023)</a:t>
            </a:r>
            <a:endParaRPr lang="ru-RU" sz="2800" dirty="0"/>
          </a:p>
        </p:txBody>
      </p:sp>
      <p:pic>
        <p:nvPicPr>
          <p:cNvPr id="5" name="Содержимое 4" descr="Книга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82286" y="1600200"/>
            <a:ext cx="3270902" cy="4525963"/>
          </a:xfrm>
        </p:spPr>
      </p:pic>
      <p:pic>
        <p:nvPicPr>
          <p:cNvPr id="6" name="Содержимое 5" descr="Книга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00808"/>
            <a:ext cx="3521075" cy="43924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Научно-просветительские проекты по краеведению</a:t>
            </a:r>
            <a:endParaRPr lang="ru-RU" sz="2800" dirty="0"/>
          </a:p>
        </p:txBody>
      </p:sp>
      <p:pic>
        <p:nvPicPr>
          <p:cNvPr id="5" name="Содержимое 4" descr="Снимок дни минувш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3042"/>
            <a:ext cx="3521075" cy="450027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 smtClean="0"/>
              <a:t>Миллеровское</a:t>
            </a:r>
            <a:r>
              <a:rPr lang="ru-RU" dirty="0" smtClean="0"/>
              <a:t> краеведческое общество.</a:t>
            </a:r>
          </a:p>
          <a:p>
            <a:r>
              <a:rPr lang="ru-RU" dirty="0" smtClean="0"/>
              <a:t>Презентация альманаха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270 лет со дня рождения М. И.Платова</a:t>
            </a:r>
            <a:br>
              <a:rPr lang="ru-RU" sz="2000" dirty="0" smtClean="0"/>
            </a:br>
            <a:r>
              <a:rPr lang="ru-RU" sz="2000" dirty="0" smtClean="0"/>
              <a:t>80 лет освобождения Ростовской области от немецко-фашистских  захватчиков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плакат 9-е Коршиковские чтения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63247" y="1711325"/>
            <a:ext cx="2908981" cy="4114800"/>
          </a:xfrm>
        </p:spPr>
      </p:pic>
      <p:pic>
        <p:nvPicPr>
          <p:cNvPr id="11" name="Содержимое 10" descr="9 корш чт росто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11960" y="1772816"/>
            <a:ext cx="3521075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девятые </a:t>
            </a:r>
            <a:r>
              <a:rPr lang="ru-RU" sz="2800" dirty="0" err="1" smtClean="0"/>
              <a:t>коршиковские</a:t>
            </a:r>
            <a:r>
              <a:rPr lang="ru-RU" sz="2800" dirty="0" smtClean="0"/>
              <a:t> чтения.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200" dirty="0" smtClean="0"/>
              <a:t>Ростов-на-Дону – Таганрог, 28-29 сентября 2023 г.</a:t>
            </a:r>
            <a:endParaRPr lang="ru-RU" sz="2200" dirty="0"/>
          </a:p>
        </p:txBody>
      </p:sp>
      <p:pic>
        <p:nvPicPr>
          <p:cNvPr id="18" name="Содержимое 17" descr="IMG-20230930-WA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3521075" cy="4320480"/>
          </a:xfrm>
        </p:spPr>
      </p:pic>
      <p:pic>
        <p:nvPicPr>
          <p:cNvPr id="22" name="Содержимое 21" descr="интернетпроект ГАР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1700808"/>
            <a:ext cx="3521075" cy="4320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Девятые </a:t>
            </a:r>
            <a:r>
              <a:rPr lang="ru-RU" sz="2400" dirty="0" err="1" smtClean="0"/>
              <a:t>коршиковские</a:t>
            </a:r>
            <a:r>
              <a:rPr lang="ru-RU" sz="2400" dirty="0" smtClean="0"/>
              <a:t> чтения. </a:t>
            </a:r>
            <a:br>
              <a:rPr lang="ru-RU" sz="2400" dirty="0" smtClean="0"/>
            </a:br>
            <a:r>
              <a:rPr lang="ru-RU" sz="2400" dirty="0" smtClean="0"/>
              <a:t>Таганрог, 29 сентября 2023 г.</a:t>
            </a:r>
            <a:endParaRPr lang="ru-RU" sz="2400" dirty="0"/>
          </a:p>
        </p:txBody>
      </p:sp>
      <p:pic>
        <p:nvPicPr>
          <p:cNvPr id="5" name="Содержимое 4" descr="на детской секци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521075" cy="439248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На секции </a:t>
            </a:r>
          </a:p>
          <a:p>
            <a:r>
              <a:rPr lang="ru-RU" dirty="0" smtClean="0"/>
              <a:t>«Юные исследователи малой родины»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девятые </a:t>
            </a:r>
            <a:r>
              <a:rPr lang="ru-RU" sz="2400" dirty="0" err="1" smtClean="0"/>
              <a:t>коршиковские</a:t>
            </a:r>
            <a:r>
              <a:rPr lang="ru-RU" sz="2400" dirty="0" smtClean="0"/>
              <a:t> чтения.</a:t>
            </a:r>
            <a:br>
              <a:rPr lang="ru-RU" sz="2400" dirty="0" smtClean="0"/>
            </a:br>
            <a:r>
              <a:rPr lang="ru-RU" sz="2400" dirty="0" smtClean="0"/>
              <a:t> Ростов-на-Дону – Таганрог, 28-29 сентября 2023 г.</a:t>
            </a:r>
            <a:endParaRPr lang="ru-RU" sz="2400" dirty="0"/>
          </a:p>
        </p:txBody>
      </p:sp>
      <p:pic>
        <p:nvPicPr>
          <p:cNvPr id="5" name="Содержимое 4" descr="Снимок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8544" y="1600200"/>
            <a:ext cx="3418386" cy="4525963"/>
          </a:xfrm>
        </p:spPr>
      </p:pic>
      <p:pic>
        <p:nvPicPr>
          <p:cNvPr id="6" name="Содержимое 5" descr="Снимок 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2689860" cy="44506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724204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Матвеева Н.С.  </a:t>
            </a:r>
            <a:r>
              <a:rPr lang="ru-RU" sz="2000" dirty="0" smtClean="0"/>
              <a:t>Роль краеведческой деятельности библиотек в сохранении, развитии и популяризации истории и культуры российского казачества </a:t>
            </a:r>
            <a:endParaRPr lang="ru-RU" sz="20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евятые коршик. чтения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16832"/>
            <a:ext cx="3521075" cy="4248472"/>
          </a:xfrm>
        </p:spPr>
      </p:pic>
      <p:pic>
        <p:nvPicPr>
          <p:cNvPr id="6" name="Содержимое 5" descr="Девятые Коршик. чтения 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916832"/>
            <a:ext cx="3176630" cy="41373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3121</TotalTime>
  <Words>171</Words>
  <Application>Microsoft Office PowerPoint</Application>
  <PresentationFormat>Экран (4:3)</PresentationFormat>
  <Paragraphs>45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Изящная</vt:lpstr>
      <vt:lpstr>Ростовское областное общество «Донской краевед»</vt:lpstr>
      <vt:lpstr>     Донской временник : краеведческий альманах. Вып. 32 / ГБУК РО «Донская государственная публичная библиотека.  Ростов-на-Дону : Донской издательский дом, 2023. 211 с. : ил; 1 л. ил.  </vt:lpstr>
      <vt:lpstr>Научно-просветительские проекты по краеведению</vt:lpstr>
      <vt:lpstr>Научно-просветительские проекты по краеведению</vt:lpstr>
      <vt:lpstr>270 лет со дня рождения М. И.Платова 80 лет освобождения Ростовской области от немецко-фашистских  захватчиков</vt:lpstr>
      <vt:lpstr>девятые коршиковские чтения.  Ростов-на-Дону – Таганрог, 28-29 сентября 2023 г.</vt:lpstr>
      <vt:lpstr>Девятые коршиковские чтения.  Таганрог, 29 сентября 2023 г.</vt:lpstr>
      <vt:lpstr>девятые коршиковские чтения.  Ростов-на-Дону – Таганрог, 28-29 сентября 2023 г.</vt:lpstr>
      <vt:lpstr>           Матвеева Н.С.  Роль краеведческой деятельности библиотек в сохранении, развитии и популяризации истории и культуры российского казачества </vt:lpstr>
      <vt:lpstr>Токаренко С. Ф. Редкая находка каменной бабы в Мартыновском районе</vt:lpstr>
      <vt:lpstr>Волошинова Л.Ф.  Эллинское благотворительное общество</vt:lpstr>
      <vt:lpstr>Изюмский А. Б.  Народные учителя Донской области в общественном движении начала ХХ века</vt:lpstr>
      <vt:lpstr>Высоцкая Е. П.  Дороги, которые мы выбираем </vt:lpstr>
      <vt:lpstr>Халдаев Е.В.  Новочеркасские военные лазареты гражданской войны</vt:lpstr>
      <vt:lpstr>евгений васильевич халдаев 26.07.1959–25.08.2023</vt:lpstr>
      <vt:lpstr>Чибисова С. П.  Мариинский Донской институт в 1917–1919 годах (по материалам ГАРО)</vt:lpstr>
      <vt:lpstr>Абрамова Е. Л.  По горячим следам памяти </vt:lpstr>
      <vt:lpstr>Зайцева А. С., Рудь М. А.   В небе над городом Шахты (1930–1940) </vt:lpstr>
      <vt:lpstr>Обзоры и рецензии </vt:lpstr>
      <vt:lpstr>Обзоры и рецензии</vt:lpstr>
      <vt:lpstr>Обзоры и рецензии </vt:lpstr>
      <vt:lpstr>Совет краеведов Песчанокопского района</vt:lpstr>
      <vt:lpstr>Центр хранения архивных документов в г. шахты</vt:lpstr>
      <vt:lpstr>Константиновское краеведческое объединение</vt:lpstr>
      <vt:lpstr>Историко-краеведческая организация «Наше наследие», г. красный сулин</vt:lpstr>
      <vt:lpstr>Миллеровское краеведческое общество</vt:lpstr>
      <vt:lpstr>Миллеровское краеведческое общество</vt:lpstr>
      <vt:lpstr>Чирков А. В.  Казанский тракт в истории Чертковского района </vt:lpstr>
      <vt:lpstr>Алексеенко Е. А.  Пушкинская набережная в Таганроге : Из истории благоустройства </vt:lpstr>
      <vt:lpstr>Селицкий А. Я. З Растова ў Мінск – из Минска в Ростов. Театры Дона и Беларуси: из истории гастролей </vt:lpstr>
      <vt:lpstr>Владимир Никифорович Репников  (1933-2013)</vt:lpstr>
      <vt:lpstr>Валерий фёдорович чеснок  (1942-2023)</vt:lpstr>
      <vt:lpstr>Виталий трифонович сидоренко (1930-2023)</vt:lpstr>
      <vt:lpstr>Виталий трифонович сидоренко (1930-2023)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Ростовское областное общество «Донской краевед»</dc:title>
  <dc:creator>donvrem@outlook.com</dc:creator>
  <cp:lastModifiedBy>donvrem@outlook.com</cp:lastModifiedBy>
  <cp:revision>255</cp:revision>
  <dcterms:created xsi:type="dcterms:W3CDTF">2023-01-07T09:20:10Z</dcterms:created>
  <dcterms:modified xsi:type="dcterms:W3CDTF">2024-01-20T04:59:50Z</dcterms:modified>
</cp:coreProperties>
</file>